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8CCC20-DE38-32E8-9623-D5B70A152B3B}" v="24" dt="2024-04-23T07:06:44.562"/>
    <p1510:client id="{13AABF73-4941-B9F2-0A66-9347225C5B42}" v="4" dt="2024-04-23T07:10:00.843"/>
    <p1510:client id="{3C989FC9-9B3C-D9E5-423C-61C567D1D212}" v="8" dt="2024-04-23T07:02:57.355"/>
    <p1510:client id="{D11DFC8A-19E5-07A5-D29A-9CFC5B2248E0}" v="31" dt="2024-04-24T18:36:15.9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marnath01614/amarnath-810021114007"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r>
              <a:rPr lang="en-US" sz="2000" b="1" dirty="0">
                <a:solidFill>
                  <a:srgbClr val="2F5496"/>
                </a:solidFill>
                <a:latin typeface="Arial"/>
                <a:ea typeface="Arial"/>
                <a:cs typeface="Arial"/>
                <a:sym typeface="Arial"/>
              </a:rPr>
              <a:t> </a:t>
            </a:r>
            <a:r>
              <a:rPr lang="en-US" sz="2000" b="1" dirty="0">
                <a:solidFill>
                  <a:srgbClr val="2F5496"/>
                </a:solidFill>
              </a:rPr>
              <a:t>AMARNATH</a:t>
            </a:r>
            <a:r>
              <a:rPr lang="en-US" sz="2000" b="1" dirty="0">
                <a:solidFill>
                  <a:srgbClr val="2F5496"/>
                </a:solidFill>
                <a:latin typeface="Arial"/>
                <a:ea typeface="Arial"/>
                <a:cs typeface="Arial"/>
                <a:sym typeface="Arial"/>
              </a:rPr>
              <a:t> </a:t>
            </a:r>
            <a:r>
              <a:rPr lang="en-US" sz="2000" b="1" dirty="0">
                <a:solidFill>
                  <a:srgbClr val="2F5496"/>
                </a:solidFill>
              </a:rPr>
              <a:t>A </a:t>
            </a:r>
            <a:r>
              <a:rPr lang="en-US" sz="2000" b="1" dirty="0">
                <a:solidFill>
                  <a:srgbClr val="2F5496"/>
                </a:solidFill>
                <a:latin typeface="Arial"/>
                <a:ea typeface="Arial"/>
                <a:cs typeface="Arial"/>
                <a:sym typeface="Arial"/>
              </a:rPr>
              <a:t>– </a:t>
            </a:r>
            <a:r>
              <a:rPr lang="en-US" sz="2000" b="1" dirty="0">
                <a:solidFill>
                  <a:srgbClr val="2F5496"/>
                </a:solidFill>
              </a:rPr>
              <a:t>AU810021114007</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a:spcBef>
                <a:spcPts val="0"/>
              </a:spcBef>
            </a:pPr>
            <a:r>
              <a:rPr lang="en-US" sz="2600" dirty="0">
                <a:hlinkClick r:id="rId3"/>
              </a:rPr>
              <a:t>amarnath01614/amarnath-810021114007 (github.com)</a:t>
            </a:r>
            <a:endParaRPr lang="en-US"/>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amarnath-810021114007_amarnath a_au810021114007.ipynb at main · amarnath01614_amarnath-810021114007 - Personal - Microsoft​ Edge 2024-04-24 23-38-19">
            <a:hlinkClick r:id="" action="ppaction://media"/>
            <a:extLst>
              <a:ext uri="{FF2B5EF4-FFF2-40B4-BE49-F238E27FC236}">
                <a16:creationId xmlns:a16="http://schemas.microsoft.com/office/drawing/2014/main" id="{7DC092B7-A928-E130-EAAD-BB5218B9765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09374" y="1390374"/>
            <a:ext cx="9753600" cy="5181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revision>22</cp:revision>
  <dcterms:modified xsi:type="dcterms:W3CDTF">2024-04-24T18:40:06Z</dcterms:modified>
</cp:coreProperties>
</file>

<file path=docProps/thumbnail.jpeg>
</file>